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81" r:id="rId2"/>
    <p:sldId id="256" r:id="rId3"/>
    <p:sldId id="257" r:id="rId4"/>
    <p:sldId id="261" r:id="rId5"/>
    <p:sldId id="258" r:id="rId6"/>
    <p:sldId id="259" r:id="rId7"/>
    <p:sldId id="260" r:id="rId8"/>
    <p:sldId id="269" r:id="rId9"/>
    <p:sldId id="276" r:id="rId10"/>
    <p:sldId id="266" r:id="rId11"/>
    <p:sldId id="279" r:id="rId12"/>
    <p:sldId id="268" r:id="rId13"/>
    <p:sldId id="280" r:id="rId14"/>
    <p:sldId id="270" r:id="rId15"/>
    <p:sldId id="274" r:id="rId16"/>
    <p:sldId id="271" r:id="rId17"/>
    <p:sldId id="272" r:id="rId18"/>
    <p:sldId id="273" r:id="rId19"/>
    <p:sldId id="277" r:id="rId20"/>
    <p:sldId id="278" r:id="rId21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47" d="100"/>
          <a:sy n="47" d="100"/>
        </p:scale>
        <p:origin x="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8E2C6247-9969-43F9-AA20-C9CD77DDC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0C330F2-030C-408D-B30A-35361EED76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C741B-9938-4C7C-9AD0-B973B646E3D9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A6E8AF8-479C-489C-BF7C-51F4CD910A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284F4B2-3700-4BFF-BA0E-47A69C651A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B04D0-CE52-449A-9E02-7B6EEC8E45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78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49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9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51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9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34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87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41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1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5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77D0-CC88-4EBD-BDA7-27C1AA282A55}" type="datetimeFigureOut">
              <a:rPr lang="es-MX" smtClean="0"/>
              <a:t>06/11/2017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1703-C4CA-4D6E-908E-3DF6BCA56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581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864" y="1637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Estadísticas a Propósito del Día Mundial de Internet </a:t>
            </a:r>
            <a:r>
              <a:rPr lang="es-MX" sz="2700" dirty="0" smtClean="0"/>
              <a:t>(INEGI 2017)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680320"/>
            <a:ext cx="8229600" cy="3412976"/>
          </a:xfrm>
        </p:spPr>
        <p:txBody>
          <a:bodyPr/>
          <a:lstStyle/>
          <a:p>
            <a:endParaRPr lang="es-MX" b="1" dirty="0" smtClean="0"/>
          </a:p>
          <a:p>
            <a:r>
              <a:rPr lang="es-MX" b="1" dirty="0" smtClean="0"/>
              <a:t>Los </a:t>
            </a:r>
            <a:r>
              <a:rPr lang="es-MX" b="1" dirty="0"/>
              <a:t>usuarios de teléfono celular representan el 73.6 por ciento de la población de seis años o </a:t>
            </a:r>
            <a:r>
              <a:rPr lang="es-MX" b="1" dirty="0" smtClean="0"/>
              <a:t>más.</a:t>
            </a:r>
          </a:p>
          <a:p>
            <a:r>
              <a:rPr lang="es-MX" b="1" dirty="0"/>
              <a:t>T</a:t>
            </a:r>
            <a:r>
              <a:rPr lang="es-MX" b="1" dirty="0" smtClean="0"/>
              <a:t>res </a:t>
            </a:r>
            <a:r>
              <a:rPr lang="es-MX" b="1" dirty="0"/>
              <a:t>de cada cuatro usuarios cuentan con un teléfono inteligente (</a:t>
            </a:r>
            <a:r>
              <a:rPr lang="es-MX" b="1" i="1" dirty="0"/>
              <a:t>Smartphone</a:t>
            </a:r>
            <a:r>
              <a:rPr lang="es-MX" b="1" dirty="0"/>
              <a:t>).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301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 uso panel izquierdo</a:t>
            </a:r>
          </a:p>
          <a:p>
            <a:pPr marL="0" indent="0" algn="ct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25" y="1988840"/>
            <a:ext cx="4644749" cy="44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 clic sobre marcador en mapa</a:t>
            </a:r>
          </a:p>
          <a:p>
            <a:pPr marL="0" indent="0" algn="ct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4824"/>
            <a:ext cx="8964488" cy="45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 clic sobre “Más detalles”</a:t>
            </a:r>
          </a:p>
          <a:p>
            <a:pPr marL="0" indent="0" algn="ct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" y="1874594"/>
            <a:ext cx="9144000" cy="45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3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 clic sobre “Comentarios”</a:t>
            </a:r>
          </a:p>
          <a:p>
            <a:pPr marL="0" indent="0" algn="ct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1556"/>
            <a:ext cx="8723894" cy="44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/>
              <a:t>Web-App</a:t>
            </a:r>
          </a:p>
          <a:p>
            <a:pPr marL="0" indent="0" algn="ctr">
              <a:buNone/>
            </a:pPr>
            <a:endParaRPr lang="es-ES" sz="4800" dirty="0"/>
          </a:p>
          <a:p>
            <a:pPr marL="0" indent="0" algn="ctr">
              <a:buNone/>
            </a:pPr>
            <a:r>
              <a:rPr lang="es-ES" sz="4800" dirty="0"/>
              <a:t>Personal de la ASEH</a:t>
            </a:r>
            <a:endParaRPr lang="es-MX" sz="4800" dirty="0"/>
          </a:p>
          <a:p>
            <a:pPr marL="0" indent="0" algn="ctr">
              <a:buNone/>
            </a:pP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82126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Objetivos</a:t>
            </a:r>
          </a:p>
          <a:p>
            <a:pPr marL="0" indent="0" algn="ctr">
              <a:buNone/>
            </a:pPr>
            <a:endParaRPr lang="es-ES" dirty="0"/>
          </a:p>
          <a:p>
            <a:pPr algn="just"/>
            <a:r>
              <a:rPr lang="es-ES" dirty="0"/>
              <a:t>Realizar </a:t>
            </a:r>
            <a:r>
              <a:rPr lang="es-MX" dirty="0"/>
              <a:t>altas, modificaciones y/o borrado de los marcadores e información de la Web-App, por el personal autorizado de la ASEH.</a:t>
            </a:r>
          </a:p>
          <a:p>
            <a:pPr algn="just"/>
            <a:r>
              <a:rPr lang="es-MX" dirty="0"/>
              <a:t>Localizar la información de manera rápida y precisa.</a:t>
            </a:r>
          </a:p>
        </p:txBody>
      </p:sp>
    </p:spTree>
    <p:extLst>
      <p:ext uri="{BB962C8B-B14F-4D97-AF65-F5344CB8AC3E}">
        <p14:creationId xmlns:p14="http://schemas.microsoft.com/office/powerpoint/2010/main" val="383461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Crear, Modificar y Borrar los Marcadores del Mapa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994"/>
            <a:ext cx="9144000" cy="29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listado de los marcadores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19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 clic sobre “Lápiz” (modificación)</a:t>
            </a:r>
          </a:p>
          <a:p>
            <a:pPr marL="0" indent="0" algn="ct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5332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4322103"/>
            <a:ext cx="2021515" cy="52322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400" dirty="0"/>
              <a:t>Botón Derecho</a:t>
            </a:r>
          </a:p>
          <a:p>
            <a:pPr algn="ctr"/>
            <a:r>
              <a:rPr lang="es-ES" sz="1400" dirty="0"/>
              <a:t>(sube una imagen nueva)</a:t>
            </a:r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48906" y="4320617"/>
            <a:ext cx="1437894" cy="52322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400" dirty="0"/>
              <a:t>Botón Izquierdo</a:t>
            </a:r>
          </a:p>
          <a:p>
            <a:pPr algn="ctr"/>
            <a:r>
              <a:rPr lang="es-ES" sz="1400" dirty="0"/>
              <a:t>(borra la imagen)</a:t>
            </a:r>
            <a:endParaRPr lang="es-MX" sz="1400" dirty="0"/>
          </a:p>
        </p:txBody>
      </p:sp>
      <p:cxnSp>
        <p:nvCxnSpPr>
          <p:cNvPr id="7" name="Conector recto de flecha 6"/>
          <p:cNvCxnSpPr>
            <a:stCxn id="4" idx="3"/>
          </p:cNvCxnSpPr>
          <p:nvPr/>
        </p:nvCxnSpPr>
        <p:spPr>
          <a:xfrm>
            <a:off x="2021515" y="4583713"/>
            <a:ext cx="822293" cy="52967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3419872" y="4582227"/>
            <a:ext cx="3829034" cy="79099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11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Web-App  clic sobre “Lápiz” (modificación)</a:t>
            </a:r>
          </a:p>
          <a:p>
            <a:pPr marL="0" indent="0" algn="ctr">
              <a:buNone/>
            </a:pP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1396"/>
            <a:ext cx="4372940" cy="41818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070844"/>
            <a:ext cx="4400676" cy="41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/>
          <a:lstStyle/>
          <a:p>
            <a:r>
              <a:rPr lang="es-ES" b="1" dirty="0"/>
              <a:t>Georreferenciación de Obra Pública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274094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Conclusiones</a:t>
            </a:r>
            <a:endParaRPr lang="es-ES" dirty="0"/>
          </a:p>
          <a:p>
            <a:pPr algn="just"/>
            <a:r>
              <a:rPr lang="es-ES" dirty="0"/>
              <a:t>Se tiene una aplicación:</a:t>
            </a:r>
          </a:p>
          <a:p>
            <a:pPr lvl="1" algn="just"/>
            <a:r>
              <a:rPr lang="es-ES" dirty="0"/>
              <a:t> Fácil de utilizar</a:t>
            </a:r>
          </a:p>
          <a:p>
            <a:pPr lvl="1" algn="just"/>
            <a:r>
              <a:rPr lang="es-ES" dirty="0"/>
              <a:t>Con alta experiencia de usuario</a:t>
            </a:r>
          </a:p>
          <a:p>
            <a:pPr lvl="1" algn="just"/>
            <a:r>
              <a:rPr lang="es-ES" dirty="0"/>
              <a:t>Información disponible para el ciudadano y organismos que la requieran</a:t>
            </a:r>
          </a:p>
          <a:p>
            <a:pPr lvl="1" algn="just"/>
            <a:r>
              <a:rPr lang="es-ES" dirty="0"/>
              <a:t>Consulta rápida, en cualquier dispositivo</a:t>
            </a:r>
            <a:endParaRPr lang="es-MX" dirty="0"/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844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Objetivo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MX" dirty="0"/>
              <a:t>Ofrecer al ciudadano una Web-App que le permita buscar y consultar información relevante de las obras públicas que se están auditando por parte de la ASEH, de una manera sencilla ubicándolas en un mapa y filtrándolas por múltiples criterios.</a:t>
            </a:r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195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Objetivos específicos</a:t>
            </a:r>
          </a:p>
          <a:p>
            <a:pPr marL="0" indent="0" algn="ctr">
              <a:buNone/>
            </a:pPr>
            <a:endParaRPr lang="es-ES" dirty="0"/>
          </a:p>
          <a:p>
            <a:pPr algn="just"/>
            <a:r>
              <a:rPr lang="es-MX" dirty="0"/>
              <a:t>Ofrecer información de las obras; desde su localización hasta sus datos particulares.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Localizar las obras de manera rápida y precisa dentro de un mapa de referencia.</a:t>
            </a:r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21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Maquetación de la Web-App p/ciudadano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8" y="2453755"/>
            <a:ext cx="912372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Maquetación de la Web-App- panel izquierdo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8064896" cy="3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/>
              <a:t>Maquetación de la Web-App- panel derecho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6" y="2204864"/>
            <a:ext cx="8467774" cy="3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/>
              <a:t>Web-App</a:t>
            </a:r>
          </a:p>
          <a:p>
            <a:pPr marL="0" indent="0" algn="ctr">
              <a:buNone/>
            </a:pPr>
            <a:r>
              <a:rPr lang="es-ES" sz="4800" dirty="0"/>
              <a:t> </a:t>
            </a:r>
          </a:p>
          <a:p>
            <a:pPr marL="0" indent="0" algn="ctr">
              <a:buNone/>
            </a:pPr>
            <a:r>
              <a:rPr lang="es-ES" sz="4800" dirty="0"/>
              <a:t>Ciudadano</a:t>
            </a:r>
            <a:endParaRPr lang="es-MX" sz="4800" dirty="0"/>
          </a:p>
          <a:p>
            <a:pPr marL="0" indent="0" algn="ctr">
              <a:buNone/>
            </a:pP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41686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3600" dirty="0"/>
              <a:t>UX</a:t>
            </a:r>
            <a:endParaRPr lang="es-ES" dirty="0"/>
          </a:p>
          <a:p>
            <a:pPr algn="just"/>
            <a:r>
              <a:rPr lang="es-ES" sz="2800" dirty="0"/>
              <a:t>Se puede empezar:</a:t>
            </a:r>
          </a:p>
          <a:p>
            <a:pPr lvl="1" algn="just"/>
            <a:r>
              <a:rPr lang="es-ES" sz="2400" dirty="0"/>
              <a:t> Buscando por municipio, localidad, nombre,  clave de la obra o cualquier dato que conozca el usuario.</a:t>
            </a:r>
          </a:p>
          <a:p>
            <a:pPr lvl="1" algn="just"/>
            <a:r>
              <a:rPr lang="es-ES" sz="2400" dirty="0"/>
              <a:t>Haciendo clic en los marcadores mostrados en el mapa.</a:t>
            </a:r>
          </a:p>
          <a:p>
            <a:pPr algn="just"/>
            <a:r>
              <a:rPr lang="es-ES" sz="2800" dirty="0"/>
              <a:t>Los “</a:t>
            </a:r>
            <a:r>
              <a:rPr lang="es-ES" sz="2800" dirty="0" err="1"/>
              <a:t>pills</a:t>
            </a:r>
            <a:r>
              <a:rPr lang="es-ES" sz="2800" dirty="0"/>
              <a:t>” son una forma rápida de acceder y localizar a una obra en el mapa, sin necesidad de desplazar el mapa.</a:t>
            </a:r>
          </a:p>
          <a:p>
            <a:pPr algn="just"/>
            <a:endParaRPr lang="es-MX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19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342</Words>
  <Application>Microsoft Office PowerPoint</Application>
  <PresentationFormat>Presentación en pantalla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Estadísticas a Propósito del Día Mundial de Internet (INEGI 2017)</vt:lpstr>
      <vt:lpstr>Georreferenciación de Obra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ASHTI</dc:creator>
  <cp:lastModifiedBy>Raul Andres Baños Bezies</cp:lastModifiedBy>
  <cp:revision>44</cp:revision>
  <cp:lastPrinted>2017-11-01T22:38:02Z</cp:lastPrinted>
  <dcterms:created xsi:type="dcterms:W3CDTF">2017-10-30T16:50:31Z</dcterms:created>
  <dcterms:modified xsi:type="dcterms:W3CDTF">2017-11-06T10:41:14Z</dcterms:modified>
</cp:coreProperties>
</file>