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wmv" ContentType="video/x-ms-wmv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0" r:id="rId3"/>
    <p:sldId id="272" r:id="rId4"/>
    <p:sldId id="273" r:id="rId5"/>
    <p:sldId id="274" r:id="rId6"/>
    <p:sldId id="269" r:id="rId7"/>
    <p:sldId id="276" r:id="rId8"/>
    <p:sldId id="277" r:id="rId9"/>
    <p:sldId id="278" r:id="rId10"/>
    <p:sldId id="279" r:id="rId11"/>
    <p:sldId id="280" r:id="rId12"/>
    <p:sldId id="268" r:id="rId13"/>
    <p:sldId id="257" r:id="rId14"/>
    <p:sldId id="270" r:id="rId15"/>
    <p:sldId id="259" r:id="rId16"/>
    <p:sldId id="261" r:id="rId17"/>
    <p:sldId id="263" r:id="rId18"/>
    <p:sldId id="281" r:id="rId1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BE83"/>
    <a:srgbClr val="F0F0F0"/>
    <a:srgbClr val="AAAD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>
      <p:cViewPr>
        <p:scale>
          <a:sx n="100" d="100"/>
          <a:sy n="100" d="100"/>
        </p:scale>
        <p:origin x="1352" y="-37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25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C65ED0-0F6F-4ACB-A88A-EBA75F755CD1}" type="doc">
      <dgm:prSet loTypeId="urn:microsoft.com/office/officeart/2005/8/layout/radial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5D9A8944-0F2E-4CF3-9AD6-1549EBB868FA}">
      <dgm:prSet phldrT="[Texto]"/>
      <dgm:spPr/>
      <dgm:t>
        <a:bodyPr/>
        <a:lstStyle/>
        <a:p>
          <a:r>
            <a:rPr lang="es-ES" dirty="0"/>
            <a:t>ASEC GRP</a:t>
          </a:r>
        </a:p>
      </dgm:t>
    </dgm:pt>
    <dgm:pt modelId="{D828DB9A-64EF-464A-BC18-136FDF8AFBB0}" type="parTrans" cxnId="{5FA56CD2-32E7-42E5-B486-9531661D2597}">
      <dgm:prSet/>
      <dgm:spPr/>
      <dgm:t>
        <a:bodyPr/>
        <a:lstStyle/>
        <a:p>
          <a:endParaRPr lang="es-ES"/>
        </a:p>
      </dgm:t>
    </dgm:pt>
    <dgm:pt modelId="{F11359A2-07F8-4EB7-87E8-B4917278FC6A}" type="sibTrans" cxnId="{5FA56CD2-32E7-42E5-B486-9531661D2597}">
      <dgm:prSet/>
      <dgm:spPr/>
      <dgm:t>
        <a:bodyPr/>
        <a:lstStyle/>
        <a:p>
          <a:endParaRPr lang="es-ES"/>
        </a:p>
      </dgm:t>
    </dgm:pt>
    <dgm:pt modelId="{906EE870-6FDE-40D7-A030-7D6B78302CB3}">
      <dgm:prSet phldrT="[Texto]"/>
      <dgm:spPr/>
      <dgm:t>
        <a:bodyPr/>
        <a:lstStyle/>
        <a:p>
          <a:r>
            <a:rPr lang="es-ES" dirty="0"/>
            <a:t>Auditor</a:t>
          </a:r>
        </a:p>
      </dgm:t>
    </dgm:pt>
    <dgm:pt modelId="{5EF0FED3-C0D2-4886-BD83-53CEB1C3AACB}" type="parTrans" cxnId="{7F5462E9-EAB4-476D-9A3B-20260223CE03}">
      <dgm:prSet/>
      <dgm:spPr/>
      <dgm:t>
        <a:bodyPr/>
        <a:lstStyle/>
        <a:p>
          <a:endParaRPr lang="es-ES"/>
        </a:p>
      </dgm:t>
    </dgm:pt>
    <dgm:pt modelId="{A37867D2-3F3B-4669-ADA7-6C4659313AA2}" type="sibTrans" cxnId="{7F5462E9-EAB4-476D-9A3B-20260223CE03}">
      <dgm:prSet/>
      <dgm:spPr/>
      <dgm:t>
        <a:bodyPr/>
        <a:lstStyle/>
        <a:p>
          <a:endParaRPr lang="es-ES"/>
        </a:p>
      </dgm:t>
    </dgm:pt>
    <dgm:pt modelId="{1C87A0AC-A3E6-47EE-BCE2-B78CBB1B26C3}">
      <dgm:prSet phldrT="[Texto]"/>
      <dgm:spPr/>
      <dgm:t>
        <a:bodyPr/>
        <a:lstStyle/>
        <a:p>
          <a:r>
            <a:rPr lang="es-ES" dirty="0"/>
            <a:t>Soporte SCG</a:t>
          </a:r>
        </a:p>
      </dgm:t>
    </dgm:pt>
    <dgm:pt modelId="{8540BDDF-26E4-4A96-B915-6682BF6D0EEE}" type="parTrans" cxnId="{078F10F2-CB3C-4B38-A344-18B5C1790FBB}">
      <dgm:prSet/>
      <dgm:spPr/>
      <dgm:t>
        <a:bodyPr/>
        <a:lstStyle/>
        <a:p>
          <a:endParaRPr lang="es-ES"/>
        </a:p>
      </dgm:t>
    </dgm:pt>
    <dgm:pt modelId="{5128DEAE-3D62-49E5-A591-D0E01878363D}" type="sibTrans" cxnId="{078F10F2-CB3C-4B38-A344-18B5C1790FBB}">
      <dgm:prSet/>
      <dgm:spPr/>
      <dgm:t>
        <a:bodyPr/>
        <a:lstStyle/>
        <a:p>
          <a:endParaRPr lang="es-ES"/>
        </a:p>
      </dgm:t>
    </dgm:pt>
    <dgm:pt modelId="{875749D7-8D1B-4605-9049-9FEB659DC455}">
      <dgm:prSet phldrT="[Texto]"/>
      <dgm:spPr/>
      <dgm:t>
        <a:bodyPr/>
        <a:lstStyle/>
        <a:p>
          <a:r>
            <a:rPr lang="es-ES" dirty="0"/>
            <a:t>Viáticos</a:t>
          </a:r>
        </a:p>
      </dgm:t>
    </dgm:pt>
    <dgm:pt modelId="{15B628C6-60BA-49C6-B745-7A1B0DB1378F}" type="parTrans" cxnId="{3E30C50D-218B-46A8-9F40-57FBA6192064}">
      <dgm:prSet/>
      <dgm:spPr/>
      <dgm:t>
        <a:bodyPr/>
        <a:lstStyle/>
        <a:p>
          <a:endParaRPr lang="es-ES"/>
        </a:p>
      </dgm:t>
    </dgm:pt>
    <dgm:pt modelId="{EF09DC15-7DF6-43FE-995A-0E718E199B03}" type="sibTrans" cxnId="{3E30C50D-218B-46A8-9F40-57FBA6192064}">
      <dgm:prSet/>
      <dgm:spPr/>
      <dgm:t>
        <a:bodyPr/>
        <a:lstStyle/>
        <a:p>
          <a:endParaRPr lang="es-ES"/>
        </a:p>
      </dgm:t>
    </dgm:pt>
    <dgm:pt modelId="{6B4EEE09-23F8-4DCE-B14E-A9A4A5E8F932}">
      <dgm:prSet phldrT="[Texto]"/>
      <dgm:spPr/>
      <dgm:t>
        <a:bodyPr/>
        <a:lstStyle/>
        <a:p>
          <a:r>
            <a:rPr lang="es-ES" dirty="0"/>
            <a:t>Oficios</a:t>
          </a:r>
        </a:p>
      </dgm:t>
    </dgm:pt>
    <dgm:pt modelId="{8FDFC2E6-BD9B-4EEB-88E4-39DBEF4E74A4}" type="parTrans" cxnId="{B8D8E10A-5EEE-4D67-AC9E-D8A49CEDE72A}">
      <dgm:prSet/>
      <dgm:spPr/>
      <dgm:t>
        <a:bodyPr/>
        <a:lstStyle/>
        <a:p>
          <a:endParaRPr lang="es-ES"/>
        </a:p>
      </dgm:t>
    </dgm:pt>
    <dgm:pt modelId="{CBC65678-70A0-44AF-ABDB-345F41F558A2}" type="sibTrans" cxnId="{B8D8E10A-5EEE-4D67-AC9E-D8A49CEDE72A}">
      <dgm:prSet/>
      <dgm:spPr/>
      <dgm:t>
        <a:bodyPr/>
        <a:lstStyle/>
        <a:p>
          <a:endParaRPr lang="es-ES"/>
        </a:p>
      </dgm:t>
    </dgm:pt>
    <dgm:pt modelId="{B180DBAC-E167-4374-A42B-3D489CBAE7D1}">
      <dgm:prSet phldrT="[Texto]"/>
      <dgm:spPr/>
      <dgm:t>
        <a:bodyPr/>
        <a:lstStyle/>
        <a:p>
          <a:r>
            <a:rPr lang="es-ES" dirty="0"/>
            <a:t>Informes</a:t>
          </a:r>
        </a:p>
      </dgm:t>
    </dgm:pt>
    <dgm:pt modelId="{2487FB5B-7CC0-4B4C-94BF-3F66603E3C09}" type="parTrans" cxnId="{C53AE23C-2A2D-404D-A86E-12FE27A75B1A}">
      <dgm:prSet/>
      <dgm:spPr/>
      <dgm:t>
        <a:bodyPr/>
        <a:lstStyle/>
        <a:p>
          <a:endParaRPr lang="es-ES"/>
        </a:p>
      </dgm:t>
    </dgm:pt>
    <dgm:pt modelId="{F44E9DAA-EA72-4BB1-BA9E-FEA9BBA5946D}" type="sibTrans" cxnId="{C53AE23C-2A2D-404D-A86E-12FE27A75B1A}">
      <dgm:prSet/>
      <dgm:spPr/>
      <dgm:t>
        <a:bodyPr/>
        <a:lstStyle/>
        <a:p>
          <a:endParaRPr lang="es-ES"/>
        </a:p>
      </dgm:t>
    </dgm:pt>
    <dgm:pt modelId="{2E81A104-1A44-48CD-87DA-469289BB311F}">
      <dgm:prSet phldrT="[Texto]"/>
      <dgm:spPr/>
      <dgm:t>
        <a:bodyPr/>
        <a:lstStyle/>
        <a:p>
          <a:r>
            <a:rPr lang="es-ES" dirty="0"/>
            <a:t>Oficialía de Partes</a:t>
          </a:r>
        </a:p>
      </dgm:t>
    </dgm:pt>
    <dgm:pt modelId="{9CA17174-9C16-4DD4-A218-9B324A060AFF}" type="parTrans" cxnId="{57A290DA-5BA3-4055-B110-1ADA14A57B8F}">
      <dgm:prSet/>
      <dgm:spPr/>
      <dgm:t>
        <a:bodyPr/>
        <a:lstStyle/>
        <a:p>
          <a:endParaRPr lang="es-ES"/>
        </a:p>
      </dgm:t>
    </dgm:pt>
    <dgm:pt modelId="{44B85B52-F953-4F31-9D69-9E70BE50EDB0}" type="sibTrans" cxnId="{57A290DA-5BA3-4055-B110-1ADA14A57B8F}">
      <dgm:prSet/>
      <dgm:spPr/>
      <dgm:t>
        <a:bodyPr/>
        <a:lstStyle/>
        <a:p>
          <a:endParaRPr lang="es-ES"/>
        </a:p>
      </dgm:t>
    </dgm:pt>
    <dgm:pt modelId="{3DE6088B-6173-4364-B59B-EC8CFD55EEBF}" type="pres">
      <dgm:prSet presAssocID="{1DC65ED0-0F6F-4ACB-A88A-EBA75F755CD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2C109E36-46D2-442F-9AC1-DEC93CA51F01}" type="pres">
      <dgm:prSet presAssocID="{5D9A8944-0F2E-4CF3-9AD6-1549EBB868FA}" presName="centerShape" presStyleLbl="node0" presStyleIdx="0" presStyleCnt="1"/>
      <dgm:spPr/>
      <dgm:t>
        <a:bodyPr/>
        <a:lstStyle/>
        <a:p>
          <a:endParaRPr lang="es-MX"/>
        </a:p>
      </dgm:t>
    </dgm:pt>
    <dgm:pt modelId="{DA911B54-CDF9-4B00-B847-A300133E0432}" type="pres">
      <dgm:prSet presAssocID="{5EF0FED3-C0D2-4886-BD83-53CEB1C3AACB}" presName="Name9" presStyleLbl="parChTrans1D2" presStyleIdx="0" presStyleCnt="6"/>
      <dgm:spPr/>
      <dgm:t>
        <a:bodyPr/>
        <a:lstStyle/>
        <a:p>
          <a:endParaRPr lang="es-MX"/>
        </a:p>
      </dgm:t>
    </dgm:pt>
    <dgm:pt modelId="{AE516F00-4FB8-4055-9988-057328876C08}" type="pres">
      <dgm:prSet presAssocID="{5EF0FED3-C0D2-4886-BD83-53CEB1C3AACB}" presName="connTx" presStyleLbl="parChTrans1D2" presStyleIdx="0" presStyleCnt="6"/>
      <dgm:spPr/>
      <dgm:t>
        <a:bodyPr/>
        <a:lstStyle/>
        <a:p>
          <a:endParaRPr lang="es-MX"/>
        </a:p>
      </dgm:t>
    </dgm:pt>
    <dgm:pt modelId="{1249EDCA-4DDB-4542-BF0A-1752E68E2AB8}" type="pres">
      <dgm:prSet presAssocID="{906EE870-6FDE-40D7-A030-7D6B78302CB3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82DA9D8-A9DC-47E9-A9C8-CF72B8BD0908}" type="pres">
      <dgm:prSet presAssocID="{8540BDDF-26E4-4A96-B915-6682BF6D0EEE}" presName="Name9" presStyleLbl="parChTrans1D2" presStyleIdx="1" presStyleCnt="6"/>
      <dgm:spPr/>
      <dgm:t>
        <a:bodyPr/>
        <a:lstStyle/>
        <a:p>
          <a:endParaRPr lang="es-MX"/>
        </a:p>
      </dgm:t>
    </dgm:pt>
    <dgm:pt modelId="{0AD7C660-D30E-4F1E-A68C-12BE6E4EAC2A}" type="pres">
      <dgm:prSet presAssocID="{8540BDDF-26E4-4A96-B915-6682BF6D0EEE}" presName="connTx" presStyleLbl="parChTrans1D2" presStyleIdx="1" presStyleCnt="6"/>
      <dgm:spPr/>
      <dgm:t>
        <a:bodyPr/>
        <a:lstStyle/>
        <a:p>
          <a:endParaRPr lang="es-MX"/>
        </a:p>
      </dgm:t>
    </dgm:pt>
    <dgm:pt modelId="{C749D7D5-2B62-40E4-BF8F-BD71B3A58547}" type="pres">
      <dgm:prSet presAssocID="{1C87A0AC-A3E6-47EE-BCE2-B78CBB1B26C3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CC154EC-874A-47D3-8D4D-993343139069}" type="pres">
      <dgm:prSet presAssocID="{15B628C6-60BA-49C6-B745-7A1B0DB1378F}" presName="Name9" presStyleLbl="parChTrans1D2" presStyleIdx="2" presStyleCnt="6"/>
      <dgm:spPr/>
      <dgm:t>
        <a:bodyPr/>
        <a:lstStyle/>
        <a:p>
          <a:endParaRPr lang="es-MX"/>
        </a:p>
      </dgm:t>
    </dgm:pt>
    <dgm:pt modelId="{44DEEDE7-CE17-438D-8C6D-AE473AE1649F}" type="pres">
      <dgm:prSet presAssocID="{15B628C6-60BA-49C6-B745-7A1B0DB1378F}" presName="connTx" presStyleLbl="parChTrans1D2" presStyleIdx="2" presStyleCnt="6"/>
      <dgm:spPr/>
      <dgm:t>
        <a:bodyPr/>
        <a:lstStyle/>
        <a:p>
          <a:endParaRPr lang="es-MX"/>
        </a:p>
      </dgm:t>
    </dgm:pt>
    <dgm:pt modelId="{5409F4DD-78A1-4EF2-876E-B908505434AC}" type="pres">
      <dgm:prSet presAssocID="{875749D7-8D1B-4605-9049-9FEB659DC455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E6DCE07-E0C5-4F47-8A30-FDD87B108780}" type="pres">
      <dgm:prSet presAssocID="{8FDFC2E6-BD9B-4EEB-88E4-39DBEF4E74A4}" presName="Name9" presStyleLbl="parChTrans1D2" presStyleIdx="3" presStyleCnt="6"/>
      <dgm:spPr/>
      <dgm:t>
        <a:bodyPr/>
        <a:lstStyle/>
        <a:p>
          <a:endParaRPr lang="es-MX"/>
        </a:p>
      </dgm:t>
    </dgm:pt>
    <dgm:pt modelId="{E9A5AA19-346A-4760-9B04-FA338425C2C0}" type="pres">
      <dgm:prSet presAssocID="{8FDFC2E6-BD9B-4EEB-88E4-39DBEF4E74A4}" presName="connTx" presStyleLbl="parChTrans1D2" presStyleIdx="3" presStyleCnt="6"/>
      <dgm:spPr/>
      <dgm:t>
        <a:bodyPr/>
        <a:lstStyle/>
        <a:p>
          <a:endParaRPr lang="es-MX"/>
        </a:p>
      </dgm:t>
    </dgm:pt>
    <dgm:pt modelId="{8B18024A-2B5F-4184-9C49-98B3913BCDE3}" type="pres">
      <dgm:prSet presAssocID="{6B4EEE09-23F8-4DCE-B14E-A9A4A5E8F932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361ABB3-7080-4CD2-A42D-3FBEBE126804}" type="pres">
      <dgm:prSet presAssocID="{2487FB5B-7CC0-4B4C-94BF-3F66603E3C09}" presName="Name9" presStyleLbl="parChTrans1D2" presStyleIdx="4" presStyleCnt="6"/>
      <dgm:spPr/>
      <dgm:t>
        <a:bodyPr/>
        <a:lstStyle/>
        <a:p>
          <a:endParaRPr lang="es-MX"/>
        </a:p>
      </dgm:t>
    </dgm:pt>
    <dgm:pt modelId="{95C2B391-0CB3-420A-B01F-4BA62F5DC27A}" type="pres">
      <dgm:prSet presAssocID="{2487FB5B-7CC0-4B4C-94BF-3F66603E3C09}" presName="connTx" presStyleLbl="parChTrans1D2" presStyleIdx="4" presStyleCnt="6"/>
      <dgm:spPr/>
      <dgm:t>
        <a:bodyPr/>
        <a:lstStyle/>
        <a:p>
          <a:endParaRPr lang="es-MX"/>
        </a:p>
      </dgm:t>
    </dgm:pt>
    <dgm:pt modelId="{AF77A44C-B30B-4341-9D07-A3C89A2E6C58}" type="pres">
      <dgm:prSet presAssocID="{B180DBAC-E167-4374-A42B-3D489CBAE7D1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622DD81-1832-4B9B-A07C-145B189BABCF}" type="pres">
      <dgm:prSet presAssocID="{9CA17174-9C16-4DD4-A218-9B324A060AFF}" presName="Name9" presStyleLbl="parChTrans1D2" presStyleIdx="5" presStyleCnt="6"/>
      <dgm:spPr/>
      <dgm:t>
        <a:bodyPr/>
        <a:lstStyle/>
        <a:p>
          <a:endParaRPr lang="es-MX"/>
        </a:p>
      </dgm:t>
    </dgm:pt>
    <dgm:pt modelId="{7FF9D743-4B98-4EC0-8A83-8EC0EC150E2E}" type="pres">
      <dgm:prSet presAssocID="{9CA17174-9C16-4DD4-A218-9B324A060AFF}" presName="connTx" presStyleLbl="parChTrans1D2" presStyleIdx="5" presStyleCnt="6"/>
      <dgm:spPr/>
      <dgm:t>
        <a:bodyPr/>
        <a:lstStyle/>
        <a:p>
          <a:endParaRPr lang="es-MX"/>
        </a:p>
      </dgm:t>
    </dgm:pt>
    <dgm:pt modelId="{33E1B263-072B-435C-952C-ACA5001BB27C}" type="pres">
      <dgm:prSet presAssocID="{2E81A104-1A44-48CD-87DA-469289BB311F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C8C399C2-9E1A-4AA3-9D66-77A094D84F0B}" type="presOf" srcId="{15B628C6-60BA-49C6-B745-7A1B0DB1378F}" destId="{ECC154EC-874A-47D3-8D4D-993343139069}" srcOrd="0" destOrd="0" presId="urn:microsoft.com/office/officeart/2005/8/layout/radial1"/>
    <dgm:cxn modelId="{85EEDD68-9F1A-4E07-901D-6B09662895B1}" type="presOf" srcId="{1C87A0AC-A3E6-47EE-BCE2-B78CBB1B26C3}" destId="{C749D7D5-2B62-40E4-BF8F-BD71B3A58547}" srcOrd="0" destOrd="0" presId="urn:microsoft.com/office/officeart/2005/8/layout/radial1"/>
    <dgm:cxn modelId="{D9772C94-DF53-491A-AAFF-87E0DF5B0FFE}" type="presOf" srcId="{8FDFC2E6-BD9B-4EEB-88E4-39DBEF4E74A4}" destId="{E9A5AA19-346A-4760-9B04-FA338425C2C0}" srcOrd="1" destOrd="0" presId="urn:microsoft.com/office/officeart/2005/8/layout/radial1"/>
    <dgm:cxn modelId="{5C431B78-D135-481E-952D-21984FECA05C}" type="presOf" srcId="{5EF0FED3-C0D2-4886-BD83-53CEB1C3AACB}" destId="{DA911B54-CDF9-4B00-B847-A300133E0432}" srcOrd="0" destOrd="0" presId="urn:microsoft.com/office/officeart/2005/8/layout/radial1"/>
    <dgm:cxn modelId="{C53AE23C-2A2D-404D-A86E-12FE27A75B1A}" srcId="{5D9A8944-0F2E-4CF3-9AD6-1549EBB868FA}" destId="{B180DBAC-E167-4374-A42B-3D489CBAE7D1}" srcOrd="4" destOrd="0" parTransId="{2487FB5B-7CC0-4B4C-94BF-3F66603E3C09}" sibTransId="{F44E9DAA-EA72-4BB1-BA9E-FEA9BBA5946D}"/>
    <dgm:cxn modelId="{FE5C0888-8097-46E5-A172-3B09E183D368}" type="presOf" srcId="{2487FB5B-7CC0-4B4C-94BF-3F66603E3C09}" destId="{95C2B391-0CB3-420A-B01F-4BA62F5DC27A}" srcOrd="1" destOrd="0" presId="urn:microsoft.com/office/officeart/2005/8/layout/radial1"/>
    <dgm:cxn modelId="{41672B76-5F58-4008-80F3-3D5FE73A5746}" type="presOf" srcId="{5D9A8944-0F2E-4CF3-9AD6-1549EBB868FA}" destId="{2C109E36-46D2-442F-9AC1-DEC93CA51F01}" srcOrd="0" destOrd="0" presId="urn:microsoft.com/office/officeart/2005/8/layout/radial1"/>
    <dgm:cxn modelId="{3E30C50D-218B-46A8-9F40-57FBA6192064}" srcId="{5D9A8944-0F2E-4CF3-9AD6-1549EBB868FA}" destId="{875749D7-8D1B-4605-9049-9FEB659DC455}" srcOrd="2" destOrd="0" parTransId="{15B628C6-60BA-49C6-B745-7A1B0DB1378F}" sibTransId="{EF09DC15-7DF6-43FE-995A-0E718E199B03}"/>
    <dgm:cxn modelId="{57A290DA-5BA3-4055-B110-1ADA14A57B8F}" srcId="{5D9A8944-0F2E-4CF3-9AD6-1549EBB868FA}" destId="{2E81A104-1A44-48CD-87DA-469289BB311F}" srcOrd="5" destOrd="0" parTransId="{9CA17174-9C16-4DD4-A218-9B324A060AFF}" sibTransId="{44B85B52-F953-4F31-9D69-9E70BE50EDB0}"/>
    <dgm:cxn modelId="{832E6C3D-B0D3-4D81-8067-E68F5619C2FA}" type="presOf" srcId="{15B628C6-60BA-49C6-B745-7A1B0DB1378F}" destId="{44DEEDE7-CE17-438D-8C6D-AE473AE1649F}" srcOrd="1" destOrd="0" presId="urn:microsoft.com/office/officeart/2005/8/layout/radial1"/>
    <dgm:cxn modelId="{3EC5E456-ECAE-49B8-A86A-61F84A7CD857}" type="presOf" srcId="{5EF0FED3-C0D2-4886-BD83-53CEB1C3AACB}" destId="{AE516F00-4FB8-4055-9988-057328876C08}" srcOrd="1" destOrd="0" presId="urn:microsoft.com/office/officeart/2005/8/layout/radial1"/>
    <dgm:cxn modelId="{9666BBE5-1B40-40B3-B690-30337CE5302C}" type="presOf" srcId="{B180DBAC-E167-4374-A42B-3D489CBAE7D1}" destId="{AF77A44C-B30B-4341-9D07-A3C89A2E6C58}" srcOrd="0" destOrd="0" presId="urn:microsoft.com/office/officeart/2005/8/layout/radial1"/>
    <dgm:cxn modelId="{3D63001B-FC19-429A-8CB2-5E441A7D18EA}" type="presOf" srcId="{6B4EEE09-23F8-4DCE-B14E-A9A4A5E8F932}" destId="{8B18024A-2B5F-4184-9C49-98B3913BCDE3}" srcOrd="0" destOrd="0" presId="urn:microsoft.com/office/officeart/2005/8/layout/radial1"/>
    <dgm:cxn modelId="{3B303E2D-1E4F-4BC5-8632-18EC13DACCD3}" type="presOf" srcId="{9CA17174-9C16-4DD4-A218-9B324A060AFF}" destId="{7FF9D743-4B98-4EC0-8A83-8EC0EC150E2E}" srcOrd="1" destOrd="0" presId="urn:microsoft.com/office/officeart/2005/8/layout/radial1"/>
    <dgm:cxn modelId="{A85D685A-BE4D-458B-B1AE-358FB5DD8BFC}" type="presOf" srcId="{906EE870-6FDE-40D7-A030-7D6B78302CB3}" destId="{1249EDCA-4DDB-4542-BF0A-1752E68E2AB8}" srcOrd="0" destOrd="0" presId="urn:microsoft.com/office/officeart/2005/8/layout/radial1"/>
    <dgm:cxn modelId="{E9219FFD-80E5-4493-9CBD-7D6E27313D77}" type="presOf" srcId="{9CA17174-9C16-4DD4-A218-9B324A060AFF}" destId="{C622DD81-1832-4B9B-A07C-145B189BABCF}" srcOrd="0" destOrd="0" presId="urn:microsoft.com/office/officeart/2005/8/layout/radial1"/>
    <dgm:cxn modelId="{ECAD9326-12FB-4491-A3AC-5AC687D24C48}" type="presOf" srcId="{8FDFC2E6-BD9B-4EEB-88E4-39DBEF4E74A4}" destId="{7E6DCE07-E0C5-4F47-8A30-FDD87B108780}" srcOrd="0" destOrd="0" presId="urn:microsoft.com/office/officeart/2005/8/layout/radial1"/>
    <dgm:cxn modelId="{FC6BAD6C-EECA-45EE-9760-A26420658342}" type="presOf" srcId="{8540BDDF-26E4-4A96-B915-6682BF6D0EEE}" destId="{A82DA9D8-A9DC-47E9-A9C8-CF72B8BD0908}" srcOrd="0" destOrd="0" presId="urn:microsoft.com/office/officeart/2005/8/layout/radial1"/>
    <dgm:cxn modelId="{8EF7C6EC-A4EC-42CF-960C-63B03338D25D}" type="presOf" srcId="{875749D7-8D1B-4605-9049-9FEB659DC455}" destId="{5409F4DD-78A1-4EF2-876E-B908505434AC}" srcOrd="0" destOrd="0" presId="urn:microsoft.com/office/officeart/2005/8/layout/radial1"/>
    <dgm:cxn modelId="{6D42213E-B3F1-475F-B9F0-0FC72283C3D2}" type="presOf" srcId="{1DC65ED0-0F6F-4ACB-A88A-EBA75F755CD1}" destId="{3DE6088B-6173-4364-B59B-EC8CFD55EEBF}" srcOrd="0" destOrd="0" presId="urn:microsoft.com/office/officeart/2005/8/layout/radial1"/>
    <dgm:cxn modelId="{B8D8E10A-5EEE-4D67-AC9E-D8A49CEDE72A}" srcId="{5D9A8944-0F2E-4CF3-9AD6-1549EBB868FA}" destId="{6B4EEE09-23F8-4DCE-B14E-A9A4A5E8F932}" srcOrd="3" destOrd="0" parTransId="{8FDFC2E6-BD9B-4EEB-88E4-39DBEF4E74A4}" sibTransId="{CBC65678-70A0-44AF-ABDB-345F41F558A2}"/>
    <dgm:cxn modelId="{078F10F2-CB3C-4B38-A344-18B5C1790FBB}" srcId="{5D9A8944-0F2E-4CF3-9AD6-1549EBB868FA}" destId="{1C87A0AC-A3E6-47EE-BCE2-B78CBB1B26C3}" srcOrd="1" destOrd="0" parTransId="{8540BDDF-26E4-4A96-B915-6682BF6D0EEE}" sibTransId="{5128DEAE-3D62-49E5-A591-D0E01878363D}"/>
    <dgm:cxn modelId="{A2FCAC36-8617-4215-AA90-9BA1E8720C38}" type="presOf" srcId="{2487FB5B-7CC0-4B4C-94BF-3F66603E3C09}" destId="{3361ABB3-7080-4CD2-A42D-3FBEBE126804}" srcOrd="0" destOrd="0" presId="urn:microsoft.com/office/officeart/2005/8/layout/radial1"/>
    <dgm:cxn modelId="{7F5462E9-EAB4-476D-9A3B-20260223CE03}" srcId="{5D9A8944-0F2E-4CF3-9AD6-1549EBB868FA}" destId="{906EE870-6FDE-40D7-A030-7D6B78302CB3}" srcOrd="0" destOrd="0" parTransId="{5EF0FED3-C0D2-4886-BD83-53CEB1C3AACB}" sibTransId="{A37867D2-3F3B-4669-ADA7-6C4659313AA2}"/>
    <dgm:cxn modelId="{5FA56CD2-32E7-42E5-B486-9531661D2597}" srcId="{1DC65ED0-0F6F-4ACB-A88A-EBA75F755CD1}" destId="{5D9A8944-0F2E-4CF3-9AD6-1549EBB868FA}" srcOrd="0" destOrd="0" parTransId="{D828DB9A-64EF-464A-BC18-136FDF8AFBB0}" sibTransId="{F11359A2-07F8-4EB7-87E8-B4917278FC6A}"/>
    <dgm:cxn modelId="{CA34477B-3403-40F4-A83D-37DCD952F121}" type="presOf" srcId="{2E81A104-1A44-48CD-87DA-469289BB311F}" destId="{33E1B263-072B-435C-952C-ACA5001BB27C}" srcOrd="0" destOrd="0" presId="urn:microsoft.com/office/officeart/2005/8/layout/radial1"/>
    <dgm:cxn modelId="{B35066FE-73CC-49A3-B4E9-A748FAE869C6}" type="presOf" srcId="{8540BDDF-26E4-4A96-B915-6682BF6D0EEE}" destId="{0AD7C660-D30E-4F1E-A68C-12BE6E4EAC2A}" srcOrd="1" destOrd="0" presId="urn:microsoft.com/office/officeart/2005/8/layout/radial1"/>
    <dgm:cxn modelId="{C3576C17-AC9A-48CD-986F-0A6F684BB637}" type="presParOf" srcId="{3DE6088B-6173-4364-B59B-EC8CFD55EEBF}" destId="{2C109E36-46D2-442F-9AC1-DEC93CA51F01}" srcOrd="0" destOrd="0" presId="urn:microsoft.com/office/officeart/2005/8/layout/radial1"/>
    <dgm:cxn modelId="{C0EEE473-C840-4851-9AE7-DE108694BD48}" type="presParOf" srcId="{3DE6088B-6173-4364-B59B-EC8CFD55EEBF}" destId="{DA911B54-CDF9-4B00-B847-A300133E0432}" srcOrd="1" destOrd="0" presId="urn:microsoft.com/office/officeart/2005/8/layout/radial1"/>
    <dgm:cxn modelId="{3D2084E1-EDA1-474E-B397-0BDE5A424BB1}" type="presParOf" srcId="{DA911B54-CDF9-4B00-B847-A300133E0432}" destId="{AE516F00-4FB8-4055-9988-057328876C08}" srcOrd="0" destOrd="0" presId="urn:microsoft.com/office/officeart/2005/8/layout/radial1"/>
    <dgm:cxn modelId="{C275ED1A-99DC-4DF8-9F2D-9531DD4CE5C5}" type="presParOf" srcId="{3DE6088B-6173-4364-B59B-EC8CFD55EEBF}" destId="{1249EDCA-4DDB-4542-BF0A-1752E68E2AB8}" srcOrd="2" destOrd="0" presId="urn:microsoft.com/office/officeart/2005/8/layout/radial1"/>
    <dgm:cxn modelId="{9C864022-7922-46FD-BFC1-F481C56B2F65}" type="presParOf" srcId="{3DE6088B-6173-4364-B59B-EC8CFD55EEBF}" destId="{A82DA9D8-A9DC-47E9-A9C8-CF72B8BD0908}" srcOrd="3" destOrd="0" presId="urn:microsoft.com/office/officeart/2005/8/layout/radial1"/>
    <dgm:cxn modelId="{ED13AE30-805D-4CE9-A519-16FE499670D1}" type="presParOf" srcId="{A82DA9D8-A9DC-47E9-A9C8-CF72B8BD0908}" destId="{0AD7C660-D30E-4F1E-A68C-12BE6E4EAC2A}" srcOrd="0" destOrd="0" presId="urn:microsoft.com/office/officeart/2005/8/layout/radial1"/>
    <dgm:cxn modelId="{77A59D45-EF50-4976-9610-71FA5382D008}" type="presParOf" srcId="{3DE6088B-6173-4364-B59B-EC8CFD55EEBF}" destId="{C749D7D5-2B62-40E4-BF8F-BD71B3A58547}" srcOrd="4" destOrd="0" presId="urn:microsoft.com/office/officeart/2005/8/layout/radial1"/>
    <dgm:cxn modelId="{698E0FC5-934B-4B53-B1FB-B38282EB10FC}" type="presParOf" srcId="{3DE6088B-6173-4364-B59B-EC8CFD55EEBF}" destId="{ECC154EC-874A-47D3-8D4D-993343139069}" srcOrd="5" destOrd="0" presId="urn:microsoft.com/office/officeart/2005/8/layout/radial1"/>
    <dgm:cxn modelId="{F5B883D4-FB16-4F2E-B17F-174B0CCCFFC2}" type="presParOf" srcId="{ECC154EC-874A-47D3-8D4D-993343139069}" destId="{44DEEDE7-CE17-438D-8C6D-AE473AE1649F}" srcOrd="0" destOrd="0" presId="urn:microsoft.com/office/officeart/2005/8/layout/radial1"/>
    <dgm:cxn modelId="{8657768C-6A3B-45C6-B07B-3592F9120E43}" type="presParOf" srcId="{3DE6088B-6173-4364-B59B-EC8CFD55EEBF}" destId="{5409F4DD-78A1-4EF2-876E-B908505434AC}" srcOrd="6" destOrd="0" presId="urn:microsoft.com/office/officeart/2005/8/layout/radial1"/>
    <dgm:cxn modelId="{3701FEA4-DAA5-4E12-BF85-7CB103A98877}" type="presParOf" srcId="{3DE6088B-6173-4364-B59B-EC8CFD55EEBF}" destId="{7E6DCE07-E0C5-4F47-8A30-FDD87B108780}" srcOrd="7" destOrd="0" presId="urn:microsoft.com/office/officeart/2005/8/layout/radial1"/>
    <dgm:cxn modelId="{8EB907E6-A3C6-49F1-A441-E37874284589}" type="presParOf" srcId="{7E6DCE07-E0C5-4F47-8A30-FDD87B108780}" destId="{E9A5AA19-346A-4760-9B04-FA338425C2C0}" srcOrd="0" destOrd="0" presId="urn:microsoft.com/office/officeart/2005/8/layout/radial1"/>
    <dgm:cxn modelId="{C7D61D51-1D75-4084-8C57-FBC8583F9A17}" type="presParOf" srcId="{3DE6088B-6173-4364-B59B-EC8CFD55EEBF}" destId="{8B18024A-2B5F-4184-9C49-98B3913BCDE3}" srcOrd="8" destOrd="0" presId="urn:microsoft.com/office/officeart/2005/8/layout/radial1"/>
    <dgm:cxn modelId="{DD970B3B-E9AB-499B-AA3A-82BC9D48B3BE}" type="presParOf" srcId="{3DE6088B-6173-4364-B59B-EC8CFD55EEBF}" destId="{3361ABB3-7080-4CD2-A42D-3FBEBE126804}" srcOrd="9" destOrd="0" presId="urn:microsoft.com/office/officeart/2005/8/layout/radial1"/>
    <dgm:cxn modelId="{3D841128-E4A6-4CF7-B6DD-91A03AAB5FD3}" type="presParOf" srcId="{3361ABB3-7080-4CD2-A42D-3FBEBE126804}" destId="{95C2B391-0CB3-420A-B01F-4BA62F5DC27A}" srcOrd="0" destOrd="0" presId="urn:microsoft.com/office/officeart/2005/8/layout/radial1"/>
    <dgm:cxn modelId="{53FCBC8D-DCCD-4263-98FF-A7E6B15173B1}" type="presParOf" srcId="{3DE6088B-6173-4364-B59B-EC8CFD55EEBF}" destId="{AF77A44C-B30B-4341-9D07-A3C89A2E6C58}" srcOrd="10" destOrd="0" presId="urn:microsoft.com/office/officeart/2005/8/layout/radial1"/>
    <dgm:cxn modelId="{42CD7480-D7D2-4A2E-A852-9223CE90F4A7}" type="presParOf" srcId="{3DE6088B-6173-4364-B59B-EC8CFD55EEBF}" destId="{C622DD81-1832-4B9B-A07C-145B189BABCF}" srcOrd="11" destOrd="0" presId="urn:microsoft.com/office/officeart/2005/8/layout/radial1"/>
    <dgm:cxn modelId="{BDB54244-D77C-4B00-8661-B74C7DDF1BD1}" type="presParOf" srcId="{C622DD81-1832-4B9B-A07C-145B189BABCF}" destId="{7FF9D743-4B98-4EC0-8A83-8EC0EC150E2E}" srcOrd="0" destOrd="0" presId="urn:microsoft.com/office/officeart/2005/8/layout/radial1"/>
    <dgm:cxn modelId="{C8DA9008-4278-42F2-A650-E1D93D66B2E6}" type="presParOf" srcId="{3DE6088B-6173-4364-B59B-EC8CFD55EEBF}" destId="{33E1B263-072B-435C-952C-ACA5001BB27C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109E36-46D2-442F-9AC1-DEC93CA51F01}">
      <dsp:nvSpPr>
        <dsp:cNvPr id="0" name=""/>
        <dsp:cNvSpPr/>
      </dsp:nvSpPr>
      <dsp:spPr>
        <a:xfrm>
          <a:off x="2488348" y="1472348"/>
          <a:ext cx="1119303" cy="11193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/>
            <a:t>ASEC GRP</a:t>
          </a:r>
        </a:p>
      </dsp:txBody>
      <dsp:txXfrm>
        <a:off x="2652266" y="1636266"/>
        <a:ext cx="791467" cy="791467"/>
      </dsp:txXfrm>
    </dsp:sp>
    <dsp:sp modelId="{DA911B54-CDF9-4B00-B847-A300133E0432}">
      <dsp:nvSpPr>
        <dsp:cNvPr id="0" name=""/>
        <dsp:cNvSpPr/>
      </dsp:nvSpPr>
      <dsp:spPr>
        <a:xfrm rot="16200000">
          <a:off x="2878775" y="1286598"/>
          <a:ext cx="338449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338449" y="1652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3039538" y="1294661"/>
        <a:ext cx="16922" cy="16922"/>
      </dsp:txXfrm>
    </dsp:sp>
    <dsp:sp modelId="{1249EDCA-4DDB-4542-BF0A-1752E68E2AB8}">
      <dsp:nvSpPr>
        <dsp:cNvPr id="0" name=""/>
        <dsp:cNvSpPr/>
      </dsp:nvSpPr>
      <dsp:spPr>
        <a:xfrm>
          <a:off x="2488348" y="14594"/>
          <a:ext cx="1119303" cy="111930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Auditor</a:t>
          </a:r>
        </a:p>
      </dsp:txBody>
      <dsp:txXfrm>
        <a:off x="2652266" y="178512"/>
        <a:ext cx="791467" cy="791467"/>
      </dsp:txXfrm>
    </dsp:sp>
    <dsp:sp modelId="{A82DA9D8-A9DC-47E9-A9C8-CF72B8BD0908}">
      <dsp:nvSpPr>
        <dsp:cNvPr id="0" name=""/>
        <dsp:cNvSpPr/>
      </dsp:nvSpPr>
      <dsp:spPr>
        <a:xfrm rot="19800000">
          <a:off x="3510000" y="1651036"/>
          <a:ext cx="338449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338449" y="1652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3670764" y="1659100"/>
        <a:ext cx="16922" cy="16922"/>
      </dsp:txXfrm>
    </dsp:sp>
    <dsp:sp modelId="{C749D7D5-2B62-40E4-BF8F-BD71B3A58547}">
      <dsp:nvSpPr>
        <dsp:cNvPr id="0" name=""/>
        <dsp:cNvSpPr/>
      </dsp:nvSpPr>
      <dsp:spPr>
        <a:xfrm>
          <a:off x="3750799" y="743471"/>
          <a:ext cx="1119303" cy="111930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Soporte SCG</a:t>
          </a:r>
        </a:p>
      </dsp:txBody>
      <dsp:txXfrm>
        <a:off x="3914717" y="907389"/>
        <a:ext cx="791467" cy="791467"/>
      </dsp:txXfrm>
    </dsp:sp>
    <dsp:sp modelId="{ECC154EC-874A-47D3-8D4D-993343139069}">
      <dsp:nvSpPr>
        <dsp:cNvPr id="0" name=""/>
        <dsp:cNvSpPr/>
      </dsp:nvSpPr>
      <dsp:spPr>
        <a:xfrm rot="1800000">
          <a:off x="3510000" y="2379913"/>
          <a:ext cx="338449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338449" y="1652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3670764" y="2387977"/>
        <a:ext cx="16922" cy="16922"/>
      </dsp:txXfrm>
    </dsp:sp>
    <dsp:sp modelId="{5409F4DD-78A1-4EF2-876E-B908505434AC}">
      <dsp:nvSpPr>
        <dsp:cNvPr id="0" name=""/>
        <dsp:cNvSpPr/>
      </dsp:nvSpPr>
      <dsp:spPr>
        <a:xfrm>
          <a:off x="3750799" y="2201224"/>
          <a:ext cx="1119303" cy="111930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Viáticos</a:t>
          </a:r>
        </a:p>
      </dsp:txBody>
      <dsp:txXfrm>
        <a:off x="3914717" y="2365142"/>
        <a:ext cx="791467" cy="791467"/>
      </dsp:txXfrm>
    </dsp:sp>
    <dsp:sp modelId="{7E6DCE07-E0C5-4F47-8A30-FDD87B108780}">
      <dsp:nvSpPr>
        <dsp:cNvPr id="0" name=""/>
        <dsp:cNvSpPr/>
      </dsp:nvSpPr>
      <dsp:spPr>
        <a:xfrm rot="5400000">
          <a:off x="2878775" y="2744351"/>
          <a:ext cx="338449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338449" y="1652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3039538" y="2752415"/>
        <a:ext cx="16922" cy="16922"/>
      </dsp:txXfrm>
    </dsp:sp>
    <dsp:sp modelId="{8B18024A-2B5F-4184-9C49-98B3913BCDE3}">
      <dsp:nvSpPr>
        <dsp:cNvPr id="0" name=""/>
        <dsp:cNvSpPr/>
      </dsp:nvSpPr>
      <dsp:spPr>
        <a:xfrm>
          <a:off x="2488348" y="2930101"/>
          <a:ext cx="1119303" cy="111930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Oficios</a:t>
          </a:r>
        </a:p>
      </dsp:txBody>
      <dsp:txXfrm>
        <a:off x="2652266" y="3094019"/>
        <a:ext cx="791467" cy="791467"/>
      </dsp:txXfrm>
    </dsp:sp>
    <dsp:sp modelId="{3361ABB3-7080-4CD2-A42D-3FBEBE126804}">
      <dsp:nvSpPr>
        <dsp:cNvPr id="0" name=""/>
        <dsp:cNvSpPr/>
      </dsp:nvSpPr>
      <dsp:spPr>
        <a:xfrm rot="9000000">
          <a:off x="2247549" y="2379913"/>
          <a:ext cx="338449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338449" y="1652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10800000">
        <a:off x="2408312" y="2387977"/>
        <a:ext cx="16922" cy="16922"/>
      </dsp:txXfrm>
    </dsp:sp>
    <dsp:sp modelId="{AF77A44C-B30B-4341-9D07-A3C89A2E6C58}">
      <dsp:nvSpPr>
        <dsp:cNvPr id="0" name=""/>
        <dsp:cNvSpPr/>
      </dsp:nvSpPr>
      <dsp:spPr>
        <a:xfrm>
          <a:off x="1225896" y="2201224"/>
          <a:ext cx="1119303" cy="111930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Informes</a:t>
          </a:r>
        </a:p>
      </dsp:txBody>
      <dsp:txXfrm>
        <a:off x="1389814" y="2365142"/>
        <a:ext cx="791467" cy="791467"/>
      </dsp:txXfrm>
    </dsp:sp>
    <dsp:sp modelId="{C622DD81-1832-4B9B-A07C-145B189BABCF}">
      <dsp:nvSpPr>
        <dsp:cNvPr id="0" name=""/>
        <dsp:cNvSpPr/>
      </dsp:nvSpPr>
      <dsp:spPr>
        <a:xfrm rot="12600000">
          <a:off x="2247549" y="1651036"/>
          <a:ext cx="338449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338449" y="1652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10800000">
        <a:off x="2408312" y="1659100"/>
        <a:ext cx="16922" cy="16922"/>
      </dsp:txXfrm>
    </dsp:sp>
    <dsp:sp modelId="{33E1B263-072B-435C-952C-ACA5001BB27C}">
      <dsp:nvSpPr>
        <dsp:cNvPr id="0" name=""/>
        <dsp:cNvSpPr/>
      </dsp:nvSpPr>
      <dsp:spPr>
        <a:xfrm>
          <a:off x="1225896" y="743471"/>
          <a:ext cx="1119303" cy="111930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Oficialía de Partes</a:t>
          </a:r>
        </a:p>
      </dsp:txBody>
      <dsp:txXfrm>
        <a:off x="1389814" y="907389"/>
        <a:ext cx="791467" cy="7914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A56B13-4480-D945-A7F2-B5F5A632C1C5}" type="datetimeFigureOut">
              <a:rPr lang="es-ES_tradnl" smtClean="0"/>
              <a:t>6/11/17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57CC33-920D-4947-96B3-EEC17B013E69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769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magen que contiene edificio&#10;&#10;Descripción generada con confianza alta">
            <a:extLst>
              <a:ext uri="{FF2B5EF4-FFF2-40B4-BE49-F238E27FC236}">
                <a16:creationId xmlns:a16="http://schemas.microsoft.com/office/drawing/2014/main" xmlns="" id="{02AEFA65-F40D-4746-9A7A-01CB94C319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3A41960-D3E1-4FE9-8668-DCF06A0167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458010"/>
            <a:ext cx="6858000" cy="1463676"/>
          </a:xfrm>
        </p:spPr>
        <p:txBody>
          <a:bodyPr anchor="b"/>
          <a:lstStyle>
            <a:lvl1pPr algn="ctr">
              <a:defRPr sz="45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68DD6DF5-BC86-4B7A-B99B-2CA8706DDE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182036"/>
            <a:ext cx="6858000" cy="625474"/>
          </a:xfrm>
        </p:spPr>
        <p:txBody>
          <a:bodyPr/>
          <a:lstStyle>
            <a:lvl1pPr marL="0" indent="0" algn="ctr">
              <a:buNone/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dirty="0"/>
              <a:t>Haga clic para modificar el estilo de subtítulo del patrón</a:t>
            </a:r>
            <a:endParaRPr lang="es-MX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C3E1C7B-360A-4942-A9EF-DF09A1B8E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CE7A2-FB94-423D-9C5C-B39E283FBA7A}" type="datetimeFigureOut">
              <a:rPr lang="es-MX" smtClean="0"/>
              <a:t>06/11/17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FDE165A-6E66-4FB7-9596-979B0BB9C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30518EC-7CC6-4CF5-BDD1-6BA0A0406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E692-5646-4938-93BB-120EBD1853A5}" type="slidenum">
              <a:rPr lang="es-MX" smtClean="0"/>
              <a:t>‹Nr.›</a:t>
            </a:fld>
            <a:endParaRPr lang="es-MX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8F0C05ED-C4C0-4D47-AEFC-2217BDC99B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223" y="5274864"/>
            <a:ext cx="2004530" cy="100991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8702BF91-935C-4DEB-8D7A-16115A77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13"/>
          <a:stretch/>
        </p:blipFill>
        <p:spPr>
          <a:xfrm>
            <a:off x="2959026" y="3318560"/>
            <a:ext cx="3498924" cy="231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3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4D0D2E6-5339-46D8-B90D-37B5B237D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C8FC3F0F-DD75-4D7D-8EDA-AA4798FD7A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BBD833F-A02F-421E-87CE-D29E050C5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CE7A2-FB94-423D-9C5C-B39E283FBA7A}" type="datetimeFigureOut">
              <a:rPr lang="es-MX" smtClean="0"/>
              <a:t>06/11/17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4C2DEBF-59F7-445B-9770-0E6A7E90A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F1BAEFE-CB46-4FA6-B840-F44E44565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E692-5646-4938-93BB-120EBD1853A5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9623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FB10ACFE-13EB-458A-A22E-DFFB201040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2EFEA676-308F-4BB0-861A-D4B4EA1EA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468B2F7-65B2-4477-9873-321438AEE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CE7A2-FB94-423D-9C5C-B39E283FBA7A}" type="datetimeFigureOut">
              <a:rPr lang="es-MX" smtClean="0"/>
              <a:t>06/11/17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0AD3618-14C3-44DE-96CC-393C60171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F025ED0-108A-41AA-B75B-E2C59E53E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E692-5646-4938-93BB-120EBD1853A5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5191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2234D26-1091-433D-9CAB-10602A610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F997B845-E440-4336-B883-9435806FF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242F15A-FCE8-4ED0-8EE3-257F5EF94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CE7A2-FB94-423D-9C5C-B39E283FBA7A}" type="datetimeFigureOut">
              <a:rPr lang="es-MX" smtClean="0"/>
              <a:t>06/11/17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C7504A9-B9E5-46CA-8E2C-1DB522E53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8D12C33-2A8B-4409-BC34-FFAB877BB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E692-5646-4938-93BB-120EBD1853A5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6670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A9B3D0B-E539-478D-8458-FA75E9229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4BFEED68-E5D2-4787-A4AF-C4D44E867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DD285CD-10F2-48C4-BC99-52D1948AB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CE7A2-FB94-423D-9C5C-B39E283FBA7A}" type="datetimeFigureOut">
              <a:rPr lang="es-MX" smtClean="0"/>
              <a:t>06/11/17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EBDD9B4-7E2C-4F11-9761-D70903863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E0F3F42-975A-4E8F-A390-4319D8103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E692-5646-4938-93BB-120EBD1853A5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60868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8928F3E-D9AA-4926-859B-4E40339D8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9A5A478-0664-47E3-90AD-9E7D9C6F44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51021795-1266-4F9C-B5FA-BE5C39D65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4D1DB148-23C0-4F72-9016-FF87CB238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CE7A2-FB94-423D-9C5C-B39E283FBA7A}" type="datetimeFigureOut">
              <a:rPr lang="es-MX" smtClean="0"/>
              <a:t>06/11/17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7A7CD9DA-D03B-43DD-8DF6-E6E06B6B1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A7C69E66-BEEF-4861-8D9D-4A9742AE0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E692-5646-4938-93BB-120EBD1853A5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6996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E753F2B-0B3E-45D6-A830-CBDA54FB0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D2DFAE5-F2A9-41C7-970A-9D78FFCB5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2E670000-2F4D-4D01-A947-BDA923511C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C6F0CFAD-E568-4E8D-817F-897CB23F9A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C43F650E-65CC-43FF-B9DB-51243ACA71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879B13C9-920B-4CBA-94E5-BBB9A9647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CE7A2-FB94-423D-9C5C-B39E283FBA7A}" type="datetimeFigureOut">
              <a:rPr lang="es-MX" smtClean="0"/>
              <a:t>06/11/17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0775659A-42BC-4ADA-A232-569C1963E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FDD038E7-03AC-4735-8B2D-01C3FE54F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E692-5646-4938-93BB-120EBD1853A5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3747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B207FFA-5E40-471E-85D2-15B8343D84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0B3EB9C-8EDE-4C41-84B1-0C0984D4B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90600"/>
            <a:ext cx="7886700" cy="70008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B0084D13-4A9F-4FC8-8E09-A486DFC66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750" y="6286683"/>
            <a:ext cx="2057400" cy="365125"/>
          </a:xfrm>
        </p:spPr>
        <p:txBody>
          <a:bodyPr/>
          <a:lstStyle/>
          <a:p>
            <a:fld id="{D25CE7A2-FB94-423D-9C5C-B39E283FBA7A}" type="datetimeFigureOut">
              <a:rPr lang="es-MX" smtClean="0"/>
              <a:t>06/11/17</a:t>
            </a:fld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0934308E-68C1-481B-97A5-8BD47A580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81650" y="6286866"/>
            <a:ext cx="1871663" cy="365125"/>
          </a:xfrm>
        </p:spPr>
        <p:txBody>
          <a:bodyPr/>
          <a:lstStyle/>
          <a:p>
            <a:endParaRPr lang="es-MX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04D2545D-BC5B-442C-9727-1DB7B496C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14700" y="6286683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2026E692-5646-4938-93BB-120EBD1853A5}" type="slidenum">
              <a:rPr lang="es-MX" smtClean="0"/>
              <a:pPr/>
              <a:t>‹Nr.›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92116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D83B16AE-D32B-41C2-A254-17C24DD15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CE7A2-FB94-423D-9C5C-B39E283FBA7A}" type="datetimeFigureOut">
              <a:rPr lang="es-MX" smtClean="0"/>
              <a:t>06/11/17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6540E329-4792-4BA3-B6E6-457CF83C5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AB2FAE69-3B6B-4127-9BE0-B44AE0A68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E692-5646-4938-93BB-120EBD1853A5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73437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C68F7F8-BCC3-44A9-8C20-8522A5437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9B84C37-1AD7-482F-B952-DFF521F79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6C5F8CC2-43F2-49E8-824E-459625CD1C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8FE5376C-E929-4039-B999-538DEE16E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CE7A2-FB94-423D-9C5C-B39E283FBA7A}" type="datetimeFigureOut">
              <a:rPr lang="es-MX" smtClean="0"/>
              <a:t>06/11/17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DCD5B78C-DB9E-46B8-9FBC-F2902B135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9A7286FE-B0D2-4705-93AC-1EC84ECCB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E692-5646-4938-93BB-120EBD1853A5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3933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B948965-0A05-4713-A712-9C5318E7A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BA4AA418-9C85-4F34-B2A9-BAAE575A27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47AFB6C-ABC5-47F4-8403-D51C800B2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AAB86DFB-644E-4AD3-981D-F681872FC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CE7A2-FB94-423D-9C5C-B39E283FBA7A}" type="datetimeFigureOut">
              <a:rPr lang="es-MX" smtClean="0"/>
              <a:t>06/11/17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575067E2-894F-4E2E-A387-F8BE5AD11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B831EF0C-2F35-4DB5-8402-AE0A8E9E1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E692-5646-4938-93BB-120EBD1853A5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1523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646D6D99-0979-48DA-BBEA-DB494DCC7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B2CEA82-F6A7-4304-BC17-6D65AD581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1DA516B-7CDF-4FAA-A00C-A945B02F46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CE7A2-FB94-423D-9C5C-B39E283FBA7A}" type="datetimeFigureOut">
              <a:rPr lang="es-MX" smtClean="0"/>
              <a:t>06/11/17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B593904-42C5-4DE6-9CA2-ACC894E42E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458DCE1-7A9B-40E4-966B-ABAD7C48C4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E692-5646-4938-93BB-120EBD1853A5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030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3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8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9A56588-2865-4CBA-9E19-A5A8987601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Modelo de Información de Fiscalización Superior </a:t>
            </a:r>
            <a:br>
              <a:rPr lang="es-MX" dirty="0"/>
            </a:br>
            <a:r>
              <a:rPr lang="es-MX" dirty="0"/>
              <a:t>del Estado de Coahuila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7CD415F7-98E6-427A-AE8D-496056D6BD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 smtClean="0"/>
              <a:t>Sistema Auditor – Sistema de Administración de Informes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0291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32"/>
          <a:stretch/>
        </p:blipFill>
        <p:spPr bwMode="auto">
          <a:xfrm>
            <a:off x="1043609" y="1262946"/>
            <a:ext cx="6503547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70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91"/>
          <a:stretch/>
        </p:blipFill>
        <p:spPr bwMode="auto">
          <a:xfrm>
            <a:off x="793630" y="1529802"/>
            <a:ext cx="6918385" cy="431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76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CBF34B5-8526-4634-AAA0-F0CE6A158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Bondades del modelo</a:t>
            </a:r>
          </a:p>
        </p:txBody>
      </p:sp>
      <p:pic>
        <p:nvPicPr>
          <p:cNvPr id="3" name="sia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09802"/>
            <a:ext cx="9144000" cy="496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0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DED4DE12-BBC9-43F5-9C1A-23834842F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Estructura del </a:t>
            </a:r>
            <a:r>
              <a:rPr lang="es-MX" dirty="0" err="1"/>
              <a:t>Gobernm</a:t>
            </a:r>
            <a:r>
              <a:rPr lang="en-US" dirty="0" err="1"/>
              <a:t>ent</a:t>
            </a:r>
            <a:r>
              <a:rPr lang="en-US" dirty="0"/>
              <a:t> Resource </a:t>
            </a:r>
            <a:r>
              <a:rPr lang="en-US" dirty="0" err="1"/>
              <a:t>Plannin</a:t>
            </a:r>
            <a:r>
              <a:rPr lang="es-MX" dirty="0"/>
              <a:t>g (GRP)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xmlns="" id="{616DA89A-7534-448F-8D3A-05951819D8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4756261"/>
              </p:ext>
            </p:extLst>
          </p:nvPr>
        </p:nvGraphicFramePr>
        <p:xfrm>
          <a:off x="1524000" y="181903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502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92DB9DB-10E8-488F-A0E5-5DDE98A1B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Diagrama de proceso (Modelo fiscalizador)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4046"/>
            <a:ext cx="9144000" cy="407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0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7D6C4F6-5512-4286-9E61-0B163CD23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Funcionalidades del Modelo Fiscalizador (Generales)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DC35A9C7-E869-4DE8-AE36-DA5D715375C8}"/>
              </a:ext>
            </a:extLst>
          </p:cNvPr>
          <p:cNvSpPr/>
          <p:nvPr/>
        </p:nvSpPr>
        <p:spPr>
          <a:xfrm>
            <a:off x="628650" y="1877561"/>
            <a:ext cx="7886700" cy="4070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Parte de la suite de aplicativos ASEC-GRP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MX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Interacción con otros aplicativos </a:t>
            </a: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integrantes de la solución general.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MX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Integración de </a:t>
            </a: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de </a:t>
            </a:r>
            <a:r>
              <a:rPr lang="es-MX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Business Intelligence</a:t>
            </a: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(QlickView</a:t>
            </a:r>
            <a:r>
              <a:rPr lang="es-MX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al modelo.</a:t>
            </a:r>
            <a:endParaRPr lang="es-MX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MX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Colaboración en linea para </a:t>
            </a: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interacción con los </a:t>
            </a:r>
            <a:r>
              <a:rPr lang="es-MX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entes fiscalizables.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Esquema de </a:t>
            </a:r>
            <a:r>
              <a:rPr lang="es-MX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alta disponibilidad </a:t>
            </a: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balanceadores de carga y servidores espejo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Replicación de bases de datos internas y en la nube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MX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Generación </a:t>
            </a:r>
            <a:r>
              <a:rPr lang="es-MX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automatizada </a:t>
            </a:r>
            <a:r>
              <a:rPr lang="es-MX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documentación oficial:</a:t>
            </a: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Requerimientos de Información</a:t>
            </a: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Pliego de Observaciones</a:t>
            </a: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Pliego de Responsabilidades Administrativas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Dictamen Final de Fiscalización</a:t>
            </a:r>
          </a:p>
        </p:txBody>
      </p:sp>
    </p:spTree>
    <p:extLst>
      <p:ext uri="{BB962C8B-B14F-4D97-AF65-F5344CB8AC3E}">
        <p14:creationId xmlns:p14="http://schemas.microsoft.com/office/powerpoint/2010/main" val="10136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FFAC750-0DB4-4010-9D16-89A52F108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Funcionalidades del Modelo Fiscalizador (Versiones)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6AA42354-6680-484C-B01B-2FCEA1EBB731}"/>
              </a:ext>
            </a:extLst>
          </p:cNvPr>
          <p:cNvSpPr/>
          <p:nvPr/>
        </p:nvSpPr>
        <p:spPr>
          <a:xfrm>
            <a:off x="628650" y="1690689"/>
            <a:ext cx="7886700" cy="4537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s-MX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Versión standard</a:t>
            </a:r>
          </a:p>
          <a:p>
            <a:pPr marL="800100" lvl="1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Operado por el personal auditor de todas las áreas.</a:t>
            </a:r>
          </a:p>
          <a:p>
            <a:pPr marL="800100" lvl="1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Control y seguimiento del proceso de fiscalización por etapas.</a:t>
            </a:r>
          </a:p>
          <a:p>
            <a:pPr marL="800100" lvl="1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Adición de revisión de cuentas de balance al proceso fiscalizador.</a:t>
            </a:r>
          </a:p>
          <a:p>
            <a:pPr marL="800100" lvl="1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Importación masiva de cédulas de observación.</a:t>
            </a:r>
          </a:p>
          <a:p>
            <a:pPr marL="800100" lvl="1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Integración de repositorio central de datos en base a requerimientos de información emitidos por las distintas áreas.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s-MX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Versión ejecutiva</a:t>
            </a:r>
          </a:p>
          <a:p>
            <a:pPr marL="800100" lvl="1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Reportes de nivel macro desglosables con gráficas y orientados a la alta gerencia.</a:t>
            </a:r>
          </a:p>
          <a:p>
            <a:pPr marL="800100" lvl="1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Operado solo por mandos medios y superiores</a:t>
            </a:r>
          </a:p>
          <a:p>
            <a:pPr marL="800100" lvl="1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Consola de monitoreo del avance del proceso de fiscalización.</a:t>
            </a:r>
          </a:p>
          <a:p>
            <a:pPr marL="800100" lvl="1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Tablero de control para modificar a nivel general los alcances de auditoría.</a:t>
            </a:r>
          </a:p>
          <a:p>
            <a:pPr marL="800100" lvl="1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Tablero de comparativo de auditoría por período, tipo de en</a:t>
            </a: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tidad, </a:t>
            </a: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resultados de auditoría, etc.</a:t>
            </a:r>
          </a:p>
        </p:txBody>
      </p:sp>
    </p:spTree>
    <p:extLst>
      <p:ext uri="{BB962C8B-B14F-4D97-AF65-F5344CB8AC3E}">
        <p14:creationId xmlns:p14="http://schemas.microsoft.com/office/powerpoint/2010/main" val="382096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FFAC750-0DB4-4010-9D16-89A52F108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Funcionalidades del Modelo Fiscalizador (Versiones)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6AA42354-6680-484C-B01B-2FCEA1EBB731}"/>
              </a:ext>
            </a:extLst>
          </p:cNvPr>
          <p:cNvSpPr/>
          <p:nvPr/>
        </p:nvSpPr>
        <p:spPr>
          <a:xfrm>
            <a:off x="628650" y="1690689"/>
            <a:ext cx="7886700" cy="1857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s-MX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Versión pública / móvil</a:t>
            </a:r>
          </a:p>
          <a:p>
            <a:pPr marL="800100" lvl="1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Reportes simples y claros de las auditorías cerradas.</a:t>
            </a:r>
          </a:p>
          <a:p>
            <a:pPr marL="800100" lvl="1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Reportes interactivos para el desglose de información.</a:t>
            </a:r>
          </a:p>
          <a:p>
            <a:pPr marL="800100" lvl="1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Descarga de datos abiertos; modalidad de descargar datos de auditorías cerradas para posterior procesamiento por parte del ciudadano.</a:t>
            </a:r>
          </a:p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acceso libre.</a:t>
            </a:r>
          </a:p>
        </p:txBody>
      </p:sp>
    </p:spTree>
    <p:extLst>
      <p:ext uri="{BB962C8B-B14F-4D97-AF65-F5344CB8AC3E}">
        <p14:creationId xmlns:p14="http://schemas.microsoft.com/office/powerpoint/2010/main" val="267628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9A56588-2865-4CBA-9E19-A5A8987601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Por su Atención </a:t>
            </a:r>
            <a:br>
              <a:rPr lang="es-MX" dirty="0" smtClean="0"/>
            </a:br>
            <a:r>
              <a:rPr lang="es-MX" dirty="0" smtClean="0"/>
              <a:t>Gracias</a:t>
            </a:r>
            <a:endParaRPr lang="es-MX" dirty="0"/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0943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92DB9DB-10E8-488F-A0E5-5DDE98A1B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Diagrama de proceso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8658"/>
            <a:ext cx="9144000" cy="408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4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15E9448-08C2-43EA-8E4A-4F2D84BBF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Diagrama de interacción de aplicativos Auditor – SAAI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362CCE56-585F-4875-AD07-9F974B53C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045" y="1572018"/>
            <a:ext cx="7451911" cy="528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6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0AEAE84-9A55-4878-8F4F-547D3FCA4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Diagrama de interacción de aplicativos Auditor – SAAI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62711DD2-1173-4B01-943F-1D928F080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043" y="1690688"/>
            <a:ext cx="6175914" cy="488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3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C382D75-B168-4724-9298-2E769DB5D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Sistema Auditor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xmlns="" id="{EA284466-5E06-42B8-BA47-A6D3FA810E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164947"/>
              </p:ext>
            </p:extLst>
          </p:nvPr>
        </p:nvGraphicFramePr>
        <p:xfrm>
          <a:off x="628650" y="2021840"/>
          <a:ext cx="7886700" cy="3535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71900">
                  <a:extLst>
                    <a:ext uri="{9D8B030D-6E8A-4147-A177-3AD203B41FA5}">
                      <a16:colId xmlns:a16="http://schemas.microsoft.com/office/drawing/2014/main" xmlns="" val="2359570677"/>
                    </a:ext>
                  </a:extLst>
                </a:gridCol>
                <a:gridCol w="361950">
                  <a:extLst>
                    <a:ext uri="{9D8B030D-6E8A-4147-A177-3AD203B41FA5}">
                      <a16:colId xmlns:a16="http://schemas.microsoft.com/office/drawing/2014/main" xmlns="" val="2647458714"/>
                    </a:ext>
                  </a:extLst>
                </a:gridCol>
                <a:gridCol w="3752850">
                  <a:extLst>
                    <a:ext uri="{9D8B030D-6E8A-4147-A177-3AD203B41FA5}">
                      <a16:colId xmlns:a16="http://schemas.microsoft.com/office/drawing/2014/main" xmlns="" val="14987328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Conceptos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Proceso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668896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dirty="0"/>
                        <a:t>Por temporalidad, área auditora y tipo de auditoría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dirty="0"/>
                        <a:t>Alta de auditorías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87856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dirty="0"/>
                        <a:t>Clasificación de las observaciones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dirty="0"/>
                        <a:t>Asignación de auditores y permisos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587300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dirty="0"/>
                        <a:t>Control de cambio por observación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dirty="0"/>
                        <a:t>Selección de muestra de auditoría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68965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dirty="0"/>
                        <a:t>Fundamentación automatizada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dirty="0"/>
                        <a:t>Registro de observaciones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99907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dirty="0"/>
                        <a:t>Control por etapas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dirty="0"/>
                        <a:t>Generación de Pliego de Observaciones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30468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dirty="0"/>
                        <a:t>Registro y justificación de las observaciones solventadas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7746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dirty="0"/>
                        <a:t>Interface con el Sistema de Administración y Automatización de Informes (SAAI)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82262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dirty="0"/>
                        <a:t>Generación de Pliego de Responsabilidades Administrativas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160580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025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tori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47738"/>
            <a:ext cx="9144000" cy="496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22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C382D75-B168-4724-9298-2E769DB5D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Sistema de Administración y Automatización de Informes</a:t>
            </a:r>
            <a:br>
              <a:rPr lang="es-MX" dirty="0"/>
            </a:br>
            <a:r>
              <a:rPr lang="es-MX" dirty="0"/>
              <a:t>SAAI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xmlns="" id="{EA284466-5E06-42B8-BA47-A6D3FA810E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5578093"/>
              </p:ext>
            </p:extLst>
          </p:nvPr>
        </p:nvGraphicFramePr>
        <p:xfrm>
          <a:off x="628650" y="2021840"/>
          <a:ext cx="7886700" cy="3307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71900">
                  <a:extLst>
                    <a:ext uri="{9D8B030D-6E8A-4147-A177-3AD203B41FA5}">
                      <a16:colId xmlns:a16="http://schemas.microsoft.com/office/drawing/2014/main" xmlns="" val="2359570677"/>
                    </a:ext>
                  </a:extLst>
                </a:gridCol>
                <a:gridCol w="361950">
                  <a:extLst>
                    <a:ext uri="{9D8B030D-6E8A-4147-A177-3AD203B41FA5}">
                      <a16:colId xmlns:a16="http://schemas.microsoft.com/office/drawing/2014/main" xmlns="" val="2647458714"/>
                    </a:ext>
                  </a:extLst>
                </a:gridCol>
                <a:gridCol w="3752850">
                  <a:extLst>
                    <a:ext uri="{9D8B030D-6E8A-4147-A177-3AD203B41FA5}">
                      <a16:colId xmlns:a16="http://schemas.microsoft.com/office/drawing/2014/main" xmlns="" val="14987328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Conceptos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Proceso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668896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dirty="0"/>
                        <a:t>Correspondencia combinada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s-MX" b="1" dirty="0"/>
                        <a:t>Captura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87856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dirty="0"/>
                        <a:t>Etiquetas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dirty="0"/>
                        <a:t>Informes configurables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587300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dirty="0"/>
                        <a:t>Variantes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dirty="0"/>
                        <a:t>Captura de etiquetas personalizadas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68965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dirty="0"/>
                        <a:t>Tomos únicos / cíclicos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dirty="0"/>
                        <a:t>Asignación de entidades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99907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dirty="0"/>
                        <a:t>Tipos de informes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dirty="0"/>
                        <a:t>Relación de variantes – secciones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30468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dirty="0"/>
                        <a:t>Tipos de sección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dirty="0"/>
                        <a:t>Relación secciones - usuarios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7746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dirty="0"/>
                        <a:t>Tomos PDF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MX" b="1" dirty="0"/>
                        <a:t>Publicación</a:t>
                      </a:r>
                      <a:endParaRPr lang="es-MX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82262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dirty="0"/>
                        <a:t>Secciones PDF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35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Por tipo de informe</a:t>
                      </a:r>
                      <a:endParaRPr lang="es-MX" b="1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160580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s-MX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 defTabSz="6858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MX" sz="135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Por tipo de auditoría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818152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s-MX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 defTabSz="6858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MX" sz="135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Por tipo de área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440354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870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1" y="1168240"/>
            <a:ext cx="9035278" cy="494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7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99" b="9512"/>
          <a:stretch/>
        </p:blipFill>
        <p:spPr bwMode="auto">
          <a:xfrm>
            <a:off x="897147" y="1195930"/>
            <a:ext cx="6682512" cy="476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31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2609</TotalTime>
  <Words>468</Words>
  <Application>Microsoft Macintosh PowerPoint</Application>
  <PresentationFormat>Presentación en pantalla (4:3)</PresentationFormat>
  <Paragraphs>84</Paragraphs>
  <Slides>18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5" baseType="lpstr">
      <vt:lpstr>Calibri</vt:lpstr>
      <vt:lpstr>Calibri Light</vt:lpstr>
      <vt:lpstr>Symbol</vt:lpstr>
      <vt:lpstr>Times New Roman</vt:lpstr>
      <vt:lpstr>Wingdings</vt:lpstr>
      <vt:lpstr>Arial</vt:lpstr>
      <vt:lpstr>Tema de Office</vt:lpstr>
      <vt:lpstr>Modelo de Información de Fiscalización Superior  del Estado de Coahuila</vt:lpstr>
      <vt:lpstr>Diagrama de proceso</vt:lpstr>
      <vt:lpstr>Diagrama de interacción de aplicativos Auditor – SAAI</vt:lpstr>
      <vt:lpstr>Diagrama de interacción de aplicativos Auditor – SAAI</vt:lpstr>
      <vt:lpstr>Sistema Auditor</vt:lpstr>
      <vt:lpstr>Presentación de PowerPoint</vt:lpstr>
      <vt:lpstr>Sistema de Administración y Automatización de Informes SAAI</vt:lpstr>
      <vt:lpstr>Presentación de PowerPoint</vt:lpstr>
      <vt:lpstr>Presentación de PowerPoint</vt:lpstr>
      <vt:lpstr>Presentación de PowerPoint</vt:lpstr>
      <vt:lpstr>Presentación de PowerPoint</vt:lpstr>
      <vt:lpstr>Bondades del modelo</vt:lpstr>
      <vt:lpstr>Estructura del Gobernment Resource Planning (GRP)</vt:lpstr>
      <vt:lpstr>Diagrama de proceso (Modelo fiscalizador)</vt:lpstr>
      <vt:lpstr>Funcionalidades del Modelo Fiscalizador (Generales)</vt:lpstr>
      <vt:lpstr>Funcionalidades del Modelo Fiscalizador (Versiones)</vt:lpstr>
      <vt:lpstr>Funcionalidades del Modelo Fiscalizador (Versiones)</vt:lpstr>
      <vt:lpstr>Por su Atención  Gracias</vt:lpstr>
    </vt:vector>
  </TitlesOfParts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Jedi Master Qui-Gon Jinn</dc:creator>
  <cp:lastModifiedBy>Francisco Salazar</cp:lastModifiedBy>
  <cp:revision>73</cp:revision>
  <dcterms:created xsi:type="dcterms:W3CDTF">2017-10-24T17:28:13Z</dcterms:created>
  <dcterms:modified xsi:type="dcterms:W3CDTF">2017-11-06T14:44:59Z</dcterms:modified>
</cp:coreProperties>
</file>