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66" d="100"/>
          <a:sy n="66" d="100"/>
        </p:scale>
        <p:origin x="231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1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13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6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21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1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55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4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16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4D18-116D-463F-9A14-8733C9785282}" type="datetimeFigureOut">
              <a:rPr lang="es-MX" smtClean="0"/>
              <a:t>03/11/2017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B7A4-2416-405D-B31F-746EB4A940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6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14" y="1"/>
            <a:ext cx="12399375" cy="69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23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58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2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7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85" y="0"/>
            <a:ext cx="12208885" cy="68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88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669" y="0"/>
            <a:ext cx="12463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-2408"/>
            <a:ext cx="12366171" cy="68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9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379" y="0"/>
            <a:ext cx="1240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63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1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Perez Barajas</dc:creator>
  <cp:lastModifiedBy>Alvaro Perez Barajas</cp:lastModifiedBy>
  <cp:revision>5</cp:revision>
  <dcterms:created xsi:type="dcterms:W3CDTF">2017-11-02T02:58:48Z</dcterms:created>
  <dcterms:modified xsi:type="dcterms:W3CDTF">2017-11-03T17:48:42Z</dcterms:modified>
</cp:coreProperties>
</file>